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media/image5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6.jpeg" ContentType="image/jpeg"/>
  <Override PartName="/ppt/notesSlides/notesSlide8.xml" ContentType="application/vnd.openxmlformats-officedocument.presentationml.notesSlide+xml"/>
  <Override PartName="/ppt/media/image7.jpeg" ContentType="image/jpeg"/>
  <Override PartName="/ppt/notesSlides/notesSlide9.xml" ContentType="application/vnd.openxmlformats-officedocument.presentationml.notesSlide+xml"/>
  <Override PartName="/ppt/media/image8.jpeg" ContentType="image/jpeg"/>
  <Override PartName="/ppt/notesSlides/notesSlide10.xml" ContentType="application/vnd.openxmlformats-officedocument.presentationml.notesSlide+xml"/>
  <Override PartName="/ppt/media/image9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 that challenges and conflicts are normal in teams.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identify risks and mitigate them.</a:t>
            </a:r>
          </a:p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can give me 3 take aways of todays seminar?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Offer strategies for resolving conflicts respectfully and professionally.</a:t>
            </a:r>
          </a:p>
          <a:p>
            <a:pPr/>
            <a:r>
              <a:t>—Address the issue early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—Address the issue privately… Criticise in private praise in Public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Use the I statement “I Feel”… Avoid  accusing “You always”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Emphasise the importance of seeking support from mentors or supervisors when needed.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Dynamic: Negotiation Team Building Activity (The most successful negotiators begin to collaborate with the other team instead of fighting harder for the last orange.)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of negotiation. Is the project feasible and doable? </a:t>
            </a:r>
          </a:p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estimations?</a:t>
            </a: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reports transparent.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2438400">
              <a:lnSpc>
                <a:spcPct val="100000"/>
              </a:lnSpc>
              <a:defRPr b="0" spc="0" sz="7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●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6854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○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426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■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998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●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570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○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hannah-busing-VPnLLmvmA-k-unsplash.jpg" descr="hannah-busing-VPnLLmvmA-k-unsplash.jpg"/>
          <p:cNvPicPr>
            <a:picLocks noChangeAspect="1"/>
          </p:cNvPicPr>
          <p:nvPr/>
        </p:nvPicPr>
        <p:blipFill>
          <a:blip r:embed="rId3">
            <a:extLst/>
          </a:blip>
          <a:srcRect l="0" t="29542" r="0" b="13511"/>
          <a:stretch>
            <a:fillRect/>
          </a:stretch>
        </p:blipFill>
        <p:spPr>
          <a:xfrm>
            <a:off x="-83741" y="-132557"/>
            <a:ext cx="24551482" cy="1398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ulina-milde-jachowska-UHfrjWlTjII-unsplash.jpeg" descr="paulina-milde-jachowska-UHfrjWlTjII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4086" y="0"/>
            <a:ext cx="912585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EB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evan-wise-_h4jvOGWQW8-unsplash.jpeg" descr="evan-wise-_h4jvOGWQW8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0846" y="0"/>
            <a:ext cx="9161815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Google Shape;74;p16"/>
          <p:cNvSpPr/>
          <p:nvPr/>
        </p:nvSpPr>
        <p:spPr>
          <a:xfrm rot="19881595">
            <a:off x="-1971990" y="8022420"/>
            <a:ext cx="21668750" cy="1500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Google Shape;75;p16"/>
          <p:cNvSpPr txBox="1"/>
          <p:nvPr/>
        </p:nvSpPr>
        <p:spPr>
          <a:xfrm rot="19881595">
            <a:off x="2916710" y="5517334"/>
            <a:ext cx="20251773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l" defTabSz="2438400">
              <a:defRPr cap="all" spc="72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QUIZ TIME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alphaModFix amt="42707"/>
            <a:extLst/>
          </a:blip>
          <a:stretch>
            <a:fillRect/>
          </a:stretch>
        </p:blipFill>
        <p:spPr>
          <a:xfrm>
            <a:off x="3682765" y="1673826"/>
            <a:ext cx="4602791" cy="4602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7" name="nik-n1ccr-zVG68-unsplash.jpeg" descr="nik-n1ccr-zVG68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578386"/>
            <a:ext cx="24384001" cy="16654369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hank you!"/>
          <p:cNvSpPr txBox="1"/>
          <p:nvPr/>
        </p:nvSpPr>
        <p:spPr>
          <a:xfrm>
            <a:off x="10700931" y="3635149"/>
            <a:ext cx="2982138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jose-francisco-morales-hKzmPs8Axh8-unsplash.jpg" descr="jose-francisco-morales-hKzmPs8Axh8-unsplash.jpg"/>
          <p:cNvPicPr>
            <a:picLocks noChangeAspect="1"/>
          </p:cNvPicPr>
          <p:nvPr/>
        </p:nvPicPr>
        <p:blipFill>
          <a:blip r:embed="rId3">
            <a:extLst/>
          </a:blip>
          <a:srcRect l="0" t="3683" r="0" b="12340"/>
          <a:stretch>
            <a:fillRect/>
          </a:stretch>
        </p:blipFill>
        <p:spPr>
          <a:xfrm>
            <a:off x="-465154" y="-114509"/>
            <a:ext cx="25070221" cy="14038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brett-jordan-onHNk5OcJlk-unsplash.jpg" descr="brett-jordan-onHNk5OcJlk-unsplash.jpg"/>
          <p:cNvPicPr>
            <a:picLocks noChangeAspect="1"/>
          </p:cNvPicPr>
          <p:nvPr/>
        </p:nvPicPr>
        <p:blipFill>
          <a:blip r:embed="rId3">
            <a:extLst/>
          </a:blip>
          <a:srcRect l="0" t="12904" r="0" b="10439"/>
          <a:stretch>
            <a:fillRect/>
          </a:stretch>
        </p:blipFill>
        <p:spPr>
          <a:xfrm>
            <a:off x="-63869" y="-280184"/>
            <a:ext cx="24511738" cy="14092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jack-b-rn-0OotfzFA-unsplash.jpg" descr="jack-b-rn-0OotfzFA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405"/>
          <a:stretch>
            <a:fillRect/>
          </a:stretch>
        </p:blipFill>
        <p:spPr>
          <a:xfrm>
            <a:off x="-203473" y="0"/>
            <a:ext cx="25008986" cy="1393748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I statement"/>
          <p:cNvSpPr txBox="1"/>
          <p:nvPr/>
        </p:nvSpPr>
        <p:spPr>
          <a:xfrm>
            <a:off x="19439421" y="1976803"/>
            <a:ext cx="392582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I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neil-thomas-SIU1Glk6v5k-unsplash.jpg" descr="neil-thomas-SIU1Glk6v5k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2869"/>
          <a:stretch>
            <a:fillRect/>
          </a:stretch>
        </p:blipFill>
        <p:spPr>
          <a:xfrm>
            <a:off x="-79147" y="-404509"/>
            <a:ext cx="24542294" cy="14255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2" name="communication.png" descr="communication.png"/>
          <p:cNvPicPr>
            <a:picLocks noChangeAspect="1"/>
          </p:cNvPicPr>
          <p:nvPr/>
        </p:nvPicPr>
        <p:blipFill>
          <a:blip r:embed="rId3">
            <a:alphaModFix amt="36350"/>
            <a:extLst/>
          </a:blip>
          <a:stretch>
            <a:fillRect/>
          </a:stretch>
        </p:blipFill>
        <p:spPr>
          <a:xfrm>
            <a:off x="1495520" y="1063560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74;p16"/>
          <p:cNvSpPr/>
          <p:nvPr/>
        </p:nvSpPr>
        <p:spPr>
          <a:xfrm rot="19881595">
            <a:off x="-2107125" y="7493037"/>
            <a:ext cx="23877706" cy="150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Google Shape;75;p16"/>
          <p:cNvSpPr txBox="1"/>
          <p:nvPr/>
        </p:nvSpPr>
        <p:spPr>
          <a:xfrm rot="19881595">
            <a:off x="-235847" y="6673149"/>
            <a:ext cx="22141288" cy="234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l" defTabSz="2292095">
              <a:defRPr cap="all" spc="676" sz="112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orange negotiation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Google Shape;74;p16"/>
          <p:cNvSpPr/>
          <p:nvPr/>
        </p:nvSpPr>
        <p:spPr>
          <a:xfrm rot="19881595">
            <a:off x="-2107125" y="7493037"/>
            <a:ext cx="23877706" cy="150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Google Shape;75;p16"/>
          <p:cNvSpPr txBox="1"/>
          <p:nvPr/>
        </p:nvSpPr>
        <p:spPr>
          <a:xfrm rot="19881595">
            <a:off x="908811" y="5574828"/>
            <a:ext cx="24059791" cy="339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l" defTabSz="2438400">
              <a:defRPr cap="all" spc="72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Timelines &amp; DeadLines</a:t>
            </a:r>
          </a:p>
        </p:txBody>
      </p:sp>
      <p:pic>
        <p:nvPicPr>
          <p:cNvPr id="191" name="negotiation.png" descr="negotiation.png"/>
          <p:cNvPicPr>
            <a:picLocks noChangeAspect="1"/>
          </p:cNvPicPr>
          <p:nvPr/>
        </p:nvPicPr>
        <p:blipFill>
          <a:blip r:embed="rId2">
            <a:alphaModFix amt="36047"/>
            <a:extLst/>
          </a:blip>
          <a:stretch>
            <a:fillRect/>
          </a:stretch>
        </p:blipFill>
        <p:spPr>
          <a:xfrm>
            <a:off x="1427310" y="1226446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iva-apsite-Mbz89qnM2Qo-unsplash.jpeg" descr="aiva-apsite-Mbz89qnM2Qo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9389" y="-41811"/>
            <a:ext cx="24762778" cy="16508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roxyclick-visitor-management-system-0w2ZW0H9CrA-unsplash.jpeg" descr="proxyclick-visitor-management-system-0w2ZW0H9CrA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4960" y="-126770"/>
            <a:ext cx="24573920" cy="16403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